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CC73-B58A-453B-8A36-37DFF0315E13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EDDE8-462A-41FD-9DBB-86C07D9837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CC73-B58A-453B-8A36-37DFF0315E13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EDDE8-462A-41FD-9DBB-86C07D9837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CC73-B58A-453B-8A36-37DFF0315E13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EDDE8-462A-41FD-9DBB-86C07D9837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CC73-B58A-453B-8A36-37DFF0315E13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EDDE8-462A-41FD-9DBB-86C07D9837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CC73-B58A-453B-8A36-37DFF0315E13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EDDE8-462A-41FD-9DBB-86C07D9837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CC73-B58A-453B-8A36-37DFF0315E13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EDDE8-462A-41FD-9DBB-86C07D9837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CC73-B58A-453B-8A36-37DFF0315E13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EDDE8-462A-41FD-9DBB-86C07D9837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CC73-B58A-453B-8A36-37DFF0315E13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EDDE8-462A-41FD-9DBB-86C07D9837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CC73-B58A-453B-8A36-37DFF0315E13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EDDE8-462A-41FD-9DBB-86C07D9837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CC73-B58A-453B-8A36-37DFF0315E13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EDDE8-462A-41FD-9DBB-86C07D9837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CC73-B58A-453B-8A36-37DFF0315E13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EDDE8-462A-41FD-9DBB-86C07D9837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ACC73-B58A-453B-8A36-37DFF0315E13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EDDE8-462A-41FD-9DBB-86C07D98378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Darfur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Europeans stripped Darfur of all their recourses and would sell it back in Europe  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Oil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Britain took the oil from Darfur and left the people with  nothing and made them slaves  to get </a:t>
            </a:r>
            <a:r>
              <a:rPr lang="en-US" smtClean="0"/>
              <a:t>the oil 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oil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91136" cy="6858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37</Words>
  <Application>Microsoft Office PowerPoint</Application>
  <PresentationFormat>On-screen Show 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Darfur</vt:lpstr>
      <vt:lpstr>Oil</vt:lpstr>
      <vt:lpstr>Slide 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Darfur</dc:title>
  <dc:creator>htheodat12</dc:creator>
  <cp:lastModifiedBy>htheodat12</cp:lastModifiedBy>
  <cp:revision>3</cp:revision>
  <dcterms:created xsi:type="dcterms:W3CDTF">2011-03-08T18:47:18Z</dcterms:created>
  <dcterms:modified xsi:type="dcterms:W3CDTF">2011-03-08T19:15:41Z</dcterms:modified>
</cp:coreProperties>
</file>